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BARAN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BA9D0-DB39-4170-A752-3887C63A336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60318C7-6825-4CC9-AEAF-5046B6CCFD8A}">
      <dgm:prSet phldrT="[Texto]"/>
      <dgm:spPr/>
      <dgm:t>
        <a:bodyPr/>
        <a:lstStyle/>
        <a:p>
          <a:r>
            <a:rPr lang="es-PE" dirty="0" smtClean="0"/>
            <a:t>Idea</a:t>
          </a:r>
          <a:endParaRPr lang="es-PE" dirty="0"/>
        </a:p>
      </dgm:t>
    </dgm:pt>
    <dgm:pt modelId="{1A13078E-7D67-4840-806A-7698EC587D46}" type="sibTrans" cxnId="{22A10E24-A562-490C-8E18-C5DE6502BBC3}">
      <dgm:prSet/>
      <dgm:spPr/>
      <dgm:t>
        <a:bodyPr/>
        <a:lstStyle/>
        <a:p>
          <a:endParaRPr lang="es-PE"/>
        </a:p>
      </dgm:t>
    </dgm:pt>
    <dgm:pt modelId="{1AFE6C3B-B364-4577-BB24-E6DBA9C69C55}" type="parTrans" cxnId="{22A10E24-A562-490C-8E18-C5DE6502BBC3}">
      <dgm:prSet/>
      <dgm:spPr/>
      <dgm:t>
        <a:bodyPr/>
        <a:lstStyle/>
        <a:p>
          <a:endParaRPr lang="es-PE"/>
        </a:p>
      </dgm:t>
    </dgm:pt>
    <dgm:pt modelId="{E1962A7D-C850-495C-B759-E74429EA9CB1}">
      <dgm:prSet phldrT="[Texto]"/>
      <dgm:spPr/>
      <dgm:t>
        <a:bodyPr/>
        <a:lstStyle/>
        <a:p>
          <a:r>
            <a:rPr lang="es-PE" dirty="0" smtClean="0"/>
            <a:t>Animación</a:t>
          </a:r>
          <a:endParaRPr lang="es-PE" dirty="0"/>
        </a:p>
      </dgm:t>
    </dgm:pt>
    <dgm:pt modelId="{2B6D2271-DDB4-4AE7-8B96-0DD656F73162}" type="sibTrans" cxnId="{FF7CC43D-16AB-4160-B07C-CC203EA172E3}">
      <dgm:prSet/>
      <dgm:spPr/>
    </dgm:pt>
    <dgm:pt modelId="{263D4F1E-7B58-4102-8FD0-793D12FC5B44}" type="parTrans" cxnId="{FF7CC43D-16AB-4160-B07C-CC203EA172E3}">
      <dgm:prSet/>
      <dgm:spPr/>
    </dgm:pt>
    <dgm:pt modelId="{36517082-6563-4520-A5D4-2D379E1999BE}">
      <dgm:prSet phldrT="[Texto]"/>
      <dgm:spPr/>
      <dgm:t>
        <a:bodyPr/>
        <a:lstStyle/>
        <a:p>
          <a:r>
            <a:rPr lang="es-PE" dirty="0" smtClean="0"/>
            <a:t>Diseño</a:t>
          </a:r>
          <a:endParaRPr lang="es-PE" dirty="0"/>
        </a:p>
      </dgm:t>
    </dgm:pt>
    <dgm:pt modelId="{497CC814-3465-4FA9-968E-46095E0EB29A}" type="sibTrans" cxnId="{CCF1AE25-E42E-48BE-A885-C462D8378EC1}">
      <dgm:prSet/>
      <dgm:spPr/>
    </dgm:pt>
    <dgm:pt modelId="{6A8B3DBA-0169-444A-9B74-030E1A6DCC91}" type="parTrans" cxnId="{CCF1AE25-E42E-48BE-A885-C462D8378EC1}">
      <dgm:prSet/>
      <dgm:spPr/>
    </dgm:pt>
    <dgm:pt modelId="{233F7C54-E742-457A-98FB-F791AEBF0AE2}" type="pres">
      <dgm:prSet presAssocID="{926BA9D0-DB39-4170-A752-3887C63A3363}" presName="CompostProcess" presStyleCnt="0">
        <dgm:presLayoutVars>
          <dgm:dir/>
          <dgm:resizeHandles val="exact"/>
        </dgm:presLayoutVars>
      </dgm:prSet>
      <dgm:spPr/>
    </dgm:pt>
    <dgm:pt modelId="{6B0A3467-F107-466E-9D21-7070D5B74136}" type="pres">
      <dgm:prSet presAssocID="{926BA9D0-DB39-4170-A752-3887C63A3363}" presName="arrow" presStyleLbl="bgShp" presStyleIdx="0" presStyleCnt="1"/>
      <dgm:spPr/>
    </dgm:pt>
    <dgm:pt modelId="{35C9EE67-4334-403A-886C-BB252E21BFF8}" type="pres">
      <dgm:prSet presAssocID="{926BA9D0-DB39-4170-A752-3887C63A3363}" presName="linearProcess" presStyleCnt="0"/>
      <dgm:spPr/>
    </dgm:pt>
    <dgm:pt modelId="{EA103BBF-A345-4FAD-8F98-25F5D9C3D292}" type="pres">
      <dgm:prSet presAssocID="{160318C7-6825-4CC9-AEAF-5046B6CCFD8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72AD3E7-70C8-46F6-9155-A83590439326}" type="pres">
      <dgm:prSet presAssocID="{1A13078E-7D67-4840-806A-7698EC587D46}" presName="sibTrans" presStyleCnt="0"/>
      <dgm:spPr/>
    </dgm:pt>
    <dgm:pt modelId="{D1C2C31E-6484-42EF-9891-E6640C0701D1}" type="pres">
      <dgm:prSet presAssocID="{36517082-6563-4520-A5D4-2D379E1999B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724D701-F553-494A-B4A2-AF93D4B30F4E}" type="pres">
      <dgm:prSet presAssocID="{497CC814-3465-4FA9-968E-46095E0EB29A}" presName="sibTrans" presStyleCnt="0"/>
      <dgm:spPr/>
    </dgm:pt>
    <dgm:pt modelId="{56EC5D94-339A-4D8B-8353-9491BFC00DDC}" type="pres">
      <dgm:prSet presAssocID="{E1962A7D-C850-495C-B759-E74429EA9CB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664CB4A-C601-42AE-A527-004F70E6A1D5}" type="presOf" srcId="{36517082-6563-4520-A5D4-2D379E1999BE}" destId="{D1C2C31E-6484-42EF-9891-E6640C0701D1}" srcOrd="0" destOrd="0" presId="urn:microsoft.com/office/officeart/2005/8/layout/hProcess9"/>
    <dgm:cxn modelId="{FF7CC43D-16AB-4160-B07C-CC203EA172E3}" srcId="{926BA9D0-DB39-4170-A752-3887C63A3363}" destId="{E1962A7D-C850-495C-B759-E74429EA9CB1}" srcOrd="2" destOrd="0" parTransId="{263D4F1E-7B58-4102-8FD0-793D12FC5B44}" sibTransId="{2B6D2271-DDB4-4AE7-8B96-0DD656F73162}"/>
    <dgm:cxn modelId="{CCF1AE25-E42E-48BE-A885-C462D8378EC1}" srcId="{926BA9D0-DB39-4170-A752-3887C63A3363}" destId="{36517082-6563-4520-A5D4-2D379E1999BE}" srcOrd="1" destOrd="0" parTransId="{6A8B3DBA-0169-444A-9B74-030E1A6DCC91}" sibTransId="{497CC814-3465-4FA9-968E-46095E0EB29A}"/>
    <dgm:cxn modelId="{2BB8615D-6AF8-44F7-95E4-DBD58EE4EC27}" type="presOf" srcId="{926BA9D0-DB39-4170-A752-3887C63A3363}" destId="{233F7C54-E742-457A-98FB-F791AEBF0AE2}" srcOrd="0" destOrd="0" presId="urn:microsoft.com/office/officeart/2005/8/layout/hProcess9"/>
    <dgm:cxn modelId="{22A10E24-A562-490C-8E18-C5DE6502BBC3}" srcId="{926BA9D0-DB39-4170-A752-3887C63A3363}" destId="{160318C7-6825-4CC9-AEAF-5046B6CCFD8A}" srcOrd="0" destOrd="0" parTransId="{1AFE6C3B-B364-4577-BB24-E6DBA9C69C55}" sibTransId="{1A13078E-7D67-4840-806A-7698EC587D46}"/>
    <dgm:cxn modelId="{FD12228A-FF8D-4F42-917E-CC5272C48FD4}" type="presOf" srcId="{160318C7-6825-4CC9-AEAF-5046B6CCFD8A}" destId="{EA103BBF-A345-4FAD-8F98-25F5D9C3D292}" srcOrd="0" destOrd="0" presId="urn:microsoft.com/office/officeart/2005/8/layout/hProcess9"/>
    <dgm:cxn modelId="{577F3AC0-5BCD-46E2-AC91-453F40105E11}" type="presOf" srcId="{E1962A7D-C850-495C-B759-E74429EA9CB1}" destId="{56EC5D94-339A-4D8B-8353-9491BFC00DDC}" srcOrd="0" destOrd="0" presId="urn:microsoft.com/office/officeart/2005/8/layout/hProcess9"/>
    <dgm:cxn modelId="{986DC4BB-A7B0-4D43-BB16-930E962FB2AF}" type="presParOf" srcId="{233F7C54-E742-457A-98FB-F791AEBF0AE2}" destId="{6B0A3467-F107-466E-9D21-7070D5B74136}" srcOrd="0" destOrd="0" presId="urn:microsoft.com/office/officeart/2005/8/layout/hProcess9"/>
    <dgm:cxn modelId="{EE9FA9B5-F245-46A2-9294-96C5214F171E}" type="presParOf" srcId="{233F7C54-E742-457A-98FB-F791AEBF0AE2}" destId="{35C9EE67-4334-403A-886C-BB252E21BFF8}" srcOrd="1" destOrd="0" presId="urn:microsoft.com/office/officeart/2005/8/layout/hProcess9"/>
    <dgm:cxn modelId="{6A8C5E9D-A450-4C77-A017-3322F7341670}" type="presParOf" srcId="{35C9EE67-4334-403A-886C-BB252E21BFF8}" destId="{EA103BBF-A345-4FAD-8F98-25F5D9C3D292}" srcOrd="0" destOrd="0" presId="urn:microsoft.com/office/officeart/2005/8/layout/hProcess9"/>
    <dgm:cxn modelId="{CCD9961F-256D-42C4-A27A-F488122B534A}" type="presParOf" srcId="{35C9EE67-4334-403A-886C-BB252E21BFF8}" destId="{B72AD3E7-70C8-46F6-9155-A83590439326}" srcOrd="1" destOrd="0" presId="urn:microsoft.com/office/officeart/2005/8/layout/hProcess9"/>
    <dgm:cxn modelId="{C74892D1-BF33-43C9-8260-80786513C504}" type="presParOf" srcId="{35C9EE67-4334-403A-886C-BB252E21BFF8}" destId="{D1C2C31E-6484-42EF-9891-E6640C0701D1}" srcOrd="2" destOrd="0" presId="urn:microsoft.com/office/officeart/2005/8/layout/hProcess9"/>
    <dgm:cxn modelId="{3DCA6CB0-B869-4840-B9A7-E4D4B2E3062C}" type="presParOf" srcId="{35C9EE67-4334-403A-886C-BB252E21BFF8}" destId="{2724D701-F553-494A-B4A2-AF93D4B30F4E}" srcOrd="3" destOrd="0" presId="urn:microsoft.com/office/officeart/2005/8/layout/hProcess9"/>
    <dgm:cxn modelId="{74E7F75A-8906-462A-B4AD-09D87AFAD8E6}" type="presParOf" srcId="{35C9EE67-4334-403A-886C-BB252E21BFF8}" destId="{56EC5D94-339A-4D8B-8353-9491BFC00DDC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2907-8FA4-4322-A8C0-480B4D3CFD36}" type="datetimeFigureOut">
              <a:rPr lang="es-PE" smtClean="0"/>
              <a:t>25/06/2016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32AD-4A75-446F-BEB8-A704F0FD954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2907-8FA4-4322-A8C0-480B4D3CFD36}" type="datetimeFigureOut">
              <a:rPr lang="es-PE" smtClean="0"/>
              <a:t>25/06/2016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32AD-4A75-446F-BEB8-A704F0FD954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2907-8FA4-4322-A8C0-480B4D3CFD36}" type="datetimeFigureOut">
              <a:rPr lang="es-PE" smtClean="0"/>
              <a:t>25/06/2016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32AD-4A75-446F-BEB8-A704F0FD954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2907-8FA4-4322-A8C0-480B4D3CFD36}" type="datetimeFigureOut">
              <a:rPr lang="es-PE" smtClean="0"/>
              <a:t>25/06/2016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32AD-4A75-446F-BEB8-A704F0FD954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2907-8FA4-4322-A8C0-480B4D3CFD36}" type="datetimeFigureOut">
              <a:rPr lang="es-PE" smtClean="0"/>
              <a:t>25/06/2016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32AD-4A75-446F-BEB8-A704F0FD954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2907-8FA4-4322-A8C0-480B4D3CFD36}" type="datetimeFigureOut">
              <a:rPr lang="es-PE" smtClean="0"/>
              <a:t>25/06/2016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32AD-4A75-446F-BEB8-A704F0FD954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2907-8FA4-4322-A8C0-480B4D3CFD36}" type="datetimeFigureOut">
              <a:rPr lang="es-PE" smtClean="0"/>
              <a:t>25/06/2016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32AD-4A75-446F-BEB8-A704F0FD954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2907-8FA4-4322-A8C0-480B4D3CFD36}" type="datetimeFigureOut">
              <a:rPr lang="es-PE" smtClean="0"/>
              <a:t>25/06/2016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32AD-4A75-446F-BEB8-A704F0FD954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2907-8FA4-4322-A8C0-480B4D3CFD36}" type="datetimeFigureOut">
              <a:rPr lang="es-PE" smtClean="0"/>
              <a:t>25/06/2016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32AD-4A75-446F-BEB8-A704F0FD954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2907-8FA4-4322-A8C0-480B4D3CFD36}" type="datetimeFigureOut">
              <a:rPr lang="es-PE" smtClean="0"/>
              <a:t>25/06/2016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32AD-4A75-446F-BEB8-A704F0FD954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2907-8FA4-4322-A8C0-480B4D3CFD36}" type="datetimeFigureOut">
              <a:rPr lang="es-PE" smtClean="0"/>
              <a:t>25/06/2016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32AD-4A75-446F-BEB8-A704F0FD954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12907-8FA4-4322-A8C0-480B4D3CFD36}" type="datetimeFigureOut">
              <a:rPr lang="es-PE" smtClean="0"/>
              <a:t>25/06/2016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932AD-4A75-446F-BEB8-A704F0FD9543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Jellyfish.jpg"/>
          <p:cNvPicPr>
            <a:picLocks noChangeAspect="1"/>
          </p:cNvPicPr>
          <p:nvPr/>
        </p:nvPicPr>
        <p:blipFill>
          <a:blip r:embed="rId2"/>
          <a:srcRect l="2344" t="9375" r="3905" b="13542"/>
          <a:stretch>
            <a:fillRect/>
          </a:stretch>
        </p:blipFill>
        <p:spPr>
          <a:xfrm>
            <a:off x="428596" y="714356"/>
            <a:ext cx="8143932" cy="528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00306"/>
            <a:ext cx="3214710" cy="2857520"/>
          </a:xfrm>
          <a:prstGeom prst="rect">
            <a:avLst/>
          </a:prstGeom>
          <a:noFill/>
        </p:spPr>
      </p:pic>
      <p:pic>
        <p:nvPicPr>
          <p:cNvPr id="2052" name="Picture 4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643182"/>
            <a:ext cx="2643206" cy="2786082"/>
          </a:xfrm>
          <a:prstGeom prst="rect">
            <a:avLst/>
          </a:prstGeom>
          <a:noFill/>
        </p:spPr>
      </p:pic>
      <p:pic>
        <p:nvPicPr>
          <p:cNvPr id="2053" name="Picture 5" descr="C:\Program Files\Microsoft Office\MEDIA\CAGCAT10\j028700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0"/>
            <a:ext cx="1358020" cy="2428868"/>
          </a:xfrm>
          <a:prstGeom prst="rect">
            <a:avLst/>
          </a:prstGeom>
          <a:noFill/>
        </p:spPr>
      </p:pic>
      <p:cxnSp>
        <p:nvCxnSpPr>
          <p:cNvPr id="9" name="8 Conector recto"/>
          <p:cNvCxnSpPr/>
          <p:nvPr/>
        </p:nvCxnSpPr>
        <p:spPr>
          <a:xfrm>
            <a:off x="0" y="2428868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0" y="0"/>
            <a:ext cx="4214810" cy="2428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Rectángulo"/>
          <p:cNvSpPr/>
          <p:nvPr/>
        </p:nvSpPr>
        <p:spPr>
          <a:xfrm>
            <a:off x="5572132" y="0"/>
            <a:ext cx="3571868" cy="2428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1 Rectángulo"/>
          <p:cNvSpPr/>
          <p:nvPr/>
        </p:nvSpPr>
        <p:spPr>
          <a:xfrm>
            <a:off x="4214810" y="2285992"/>
            <a:ext cx="135732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5" name="14 Conector recto"/>
          <p:cNvCxnSpPr>
            <a:stCxn id="12" idx="2"/>
          </p:cNvCxnSpPr>
          <p:nvPr/>
        </p:nvCxnSpPr>
        <p:spPr>
          <a:xfrm rot="16200000" flipH="1">
            <a:off x="3411131" y="3911207"/>
            <a:ext cx="3000398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10800000" flipV="1">
            <a:off x="0" y="5429264"/>
            <a:ext cx="4929190" cy="1428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4929190" y="5429264"/>
            <a:ext cx="4214810" cy="1428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85728"/>
            <a:ext cx="1928826" cy="1769993"/>
          </a:xfrm>
          <a:prstGeom prst="rect">
            <a:avLst/>
          </a:prstGeom>
          <a:noFill/>
        </p:spPr>
      </p:pic>
      <p:pic>
        <p:nvPicPr>
          <p:cNvPr id="2056" name="Picture 8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28603"/>
            <a:ext cx="1785950" cy="1535917"/>
          </a:xfrm>
          <a:prstGeom prst="rect">
            <a:avLst/>
          </a:prstGeom>
          <a:noFill/>
        </p:spPr>
      </p:pic>
      <p:pic>
        <p:nvPicPr>
          <p:cNvPr id="2057" name="Picture 9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5736946"/>
            <a:ext cx="2500330" cy="1121054"/>
          </a:xfrm>
          <a:prstGeom prst="rect">
            <a:avLst/>
          </a:prstGeom>
          <a:noFill/>
        </p:spPr>
      </p:pic>
      <p:pic>
        <p:nvPicPr>
          <p:cNvPr id="2058" name="Picture 10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5500702"/>
            <a:ext cx="490459" cy="52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059" name="Picture 11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26" y="5286388"/>
            <a:ext cx="642942" cy="639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061" name="Picture 13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86644" y="3857628"/>
            <a:ext cx="562888" cy="500066"/>
          </a:xfrm>
          <a:prstGeom prst="rect">
            <a:avLst/>
          </a:prstGeom>
          <a:noFill/>
        </p:spPr>
      </p:pic>
      <p:sp>
        <p:nvSpPr>
          <p:cNvPr id="2062" name="scanner2"/>
          <p:cNvSpPr>
            <a:spLocks noEditPoints="1" noChangeArrowheads="1"/>
          </p:cNvSpPr>
          <p:nvPr/>
        </p:nvSpPr>
        <p:spPr bwMode="auto">
          <a:xfrm>
            <a:off x="7786710" y="5286388"/>
            <a:ext cx="976313" cy="452437"/>
          </a:xfrm>
          <a:custGeom>
            <a:avLst/>
            <a:gdLst>
              <a:gd name="T0" fmla="*/ 20454 w 21600"/>
              <a:gd name="T1" fmla="*/ 0 h 21600"/>
              <a:gd name="T2" fmla="*/ 10800 w 21600"/>
              <a:gd name="T3" fmla="*/ 21600 h 21600"/>
              <a:gd name="T4" fmla="*/ 0 w 21600"/>
              <a:gd name="T5" fmla="*/ 14936 h 21600"/>
              <a:gd name="T6" fmla="*/ 21600 w 21600"/>
              <a:gd name="T7" fmla="*/ 14936 h 21600"/>
              <a:gd name="T8" fmla="*/ 21600 w 21600"/>
              <a:gd name="T9" fmla="*/ 21600 h 21600"/>
              <a:gd name="T10" fmla="*/ 21600 w 21600"/>
              <a:gd name="T11" fmla="*/ 11183 h 21600"/>
              <a:gd name="T12" fmla="*/ 2353 w 21600"/>
              <a:gd name="T13" fmla="*/ 21600 h 21600"/>
              <a:gd name="T14" fmla="*/ 701 w 21600"/>
              <a:gd name="T15" fmla="*/ 22432 h 21600"/>
              <a:gd name="T16" fmla="*/ 20997 w 21600"/>
              <a:gd name="T17" fmla="*/ 298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21600" y="11183"/>
                </a:moveTo>
                <a:lnTo>
                  <a:pt x="21600" y="14017"/>
                </a:lnTo>
                <a:lnTo>
                  <a:pt x="21600" y="21600"/>
                </a:lnTo>
                <a:lnTo>
                  <a:pt x="10800" y="21600"/>
                </a:lnTo>
                <a:lnTo>
                  <a:pt x="2353" y="21600"/>
                </a:lnTo>
                <a:lnTo>
                  <a:pt x="2353" y="18996"/>
                </a:lnTo>
                <a:lnTo>
                  <a:pt x="1991" y="18919"/>
                </a:lnTo>
                <a:lnTo>
                  <a:pt x="1689" y="18766"/>
                </a:lnTo>
                <a:lnTo>
                  <a:pt x="1388" y="18536"/>
                </a:lnTo>
                <a:lnTo>
                  <a:pt x="1086" y="18230"/>
                </a:lnTo>
                <a:lnTo>
                  <a:pt x="905" y="18000"/>
                </a:lnTo>
                <a:lnTo>
                  <a:pt x="664" y="17617"/>
                </a:lnTo>
                <a:lnTo>
                  <a:pt x="483" y="17387"/>
                </a:lnTo>
                <a:lnTo>
                  <a:pt x="362" y="17004"/>
                </a:lnTo>
                <a:lnTo>
                  <a:pt x="302" y="16621"/>
                </a:lnTo>
                <a:lnTo>
                  <a:pt x="181" y="16315"/>
                </a:lnTo>
                <a:lnTo>
                  <a:pt x="121" y="15932"/>
                </a:lnTo>
                <a:lnTo>
                  <a:pt x="60" y="15626"/>
                </a:lnTo>
                <a:lnTo>
                  <a:pt x="0" y="15243"/>
                </a:lnTo>
                <a:lnTo>
                  <a:pt x="0" y="14936"/>
                </a:lnTo>
                <a:lnTo>
                  <a:pt x="0" y="14630"/>
                </a:lnTo>
                <a:lnTo>
                  <a:pt x="60" y="14323"/>
                </a:lnTo>
                <a:lnTo>
                  <a:pt x="121" y="13787"/>
                </a:lnTo>
                <a:lnTo>
                  <a:pt x="302" y="13251"/>
                </a:lnTo>
                <a:lnTo>
                  <a:pt x="483" y="12715"/>
                </a:lnTo>
                <a:lnTo>
                  <a:pt x="724" y="12255"/>
                </a:lnTo>
                <a:lnTo>
                  <a:pt x="1026" y="11719"/>
                </a:lnTo>
                <a:lnTo>
                  <a:pt x="1327" y="11336"/>
                </a:lnTo>
                <a:lnTo>
                  <a:pt x="1508" y="11183"/>
                </a:lnTo>
                <a:lnTo>
                  <a:pt x="1750" y="11030"/>
                </a:lnTo>
                <a:lnTo>
                  <a:pt x="1931" y="10877"/>
                </a:lnTo>
                <a:lnTo>
                  <a:pt x="2172" y="10800"/>
                </a:lnTo>
                <a:lnTo>
                  <a:pt x="4646" y="10800"/>
                </a:lnTo>
                <a:lnTo>
                  <a:pt x="10800" y="6587"/>
                </a:lnTo>
                <a:lnTo>
                  <a:pt x="20454" y="0"/>
                </a:lnTo>
                <a:lnTo>
                  <a:pt x="20755" y="1226"/>
                </a:lnTo>
                <a:lnTo>
                  <a:pt x="6034" y="11183"/>
                </a:lnTo>
                <a:lnTo>
                  <a:pt x="21600" y="11183"/>
                </a:lnTo>
                <a:close/>
              </a:path>
              <a:path w="21600" h="21600" extrusionOk="0">
                <a:moveTo>
                  <a:pt x="2353" y="18996"/>
                </a:moveTo>
                <a:lnTo>
                  <a:pt x="5551" y="18996"/>
                </a:lnTo>
                <a:lnTo>
                  <a:pt x="17618" y="18996"/>
                </a:lnTo>
                <a:lnTo>
                  <a:pt x="21600" y="18996"/>
                </a:lnTo>
                <a:lnTo>
                  <a:pt x="2353" y="18996"/>
                </a:lnTo>
                <a:moveTo>
                  <a:pt x="3017" y="18996"/>
                </a:moveTo>
                <a:lnTo>
                  <a:pt x="3017" y="19455"/>
                </a:lnTo>
                <a:lnTo>
                  <a:pt x="3017" y="21064"/>
                </a:lnTo>
                <a:lnTo>
                  <a:pt x="3017" y="21600"/>
                </a:lnTo>
                <a:lnTo>
                  <a:pt x="3017" y="18996"/>
                </a:lnTo>
                <a:moveTo>
                  <a:pt x="3861" y="18996"/>
                </a:moveTo>
                <a:lnTo>
                  <a:pt x="3861" y="19455"/>
                </a:lnTo>
                <a:lnTo>
                  <a:pt x="3861" y="21064"/>
                </a:lnTo>
                <a:lnTo>
                  <a:pt x="3861" y="21600"/>
                </a:lnTo>
                <a:lnTo>
                  <a:pt x="3861" y="18996"/>
                </a:lnTo>
                <a:moveTo>
                  <a:pt x="4646" y="18996"/>
                </a:moveTo>
                <a:lnTo>
                  <a:pt x="4646" y="19455"/>
                </a:lnTo>
                <a:lnTo>
                  <a:pt x="4646" y="21064"/>
                </a:lnTo>
                <a:lnTo>
                  <a:pt x="4646" y="21600"/>
                </a:lnTo>
                <a:lnTo>
                  <a:pt x="4646" y="18996"/>
                </a:lnTo>
                <a:moveTo>
                  <a:pt x="5430" y="18996"/>
                </a:moveTo>
                <a:lnTo>
                  <a:pt x="5430" y="19455"/>
                </a:lnTo>
                <a:lnTo>
                  <a:pt x="5430" y="21064"/>
                </a:lnTo>
                <a:lnTo>
                  <a:pt x="5430" y="21600"/>
                </a:lnTo>
                <a:lnTo>
                  <a:pt x="5430" y="18996"/>
                </a:lnTo>
                <a:moveTo>
                  <a:pt x="6275" y="18996"/>
                </a:moveTo>
                <a:lnTo>
                  <a:pt x="6275" y="19455"/>
                </a:lnTo>
                <a:lnTo>
                  <a:pt x="6275" y="21064"/>
                </a:lnTo>
                <a:lnTo>
                  <a:pt x="6275" y="21600"/>
                </a:lnTo>
                <a:lnTo>
                  <a:pt x="6275" y="18996"/>
                </a:lnTo>
                <a:moveTo>
                  <a:pt x="7059" y="19455"/>
                </a:moveTo>
                <a:lnTo>
                  <a:pt x="7059" y="21064"/>
                </a:lnTo>
                <a:lnTo>
                  <a:pt x="7059" y="21600"/>
                </a:lnTo>
                <a:lnTo>
                  <a:pt x="7059" y="18996"/>
                </a:lnTo>
                <a:lnTo>
                  <a:pt x="7844" y="18996"/>
                </a:lnTo>
                <a:moveTo>
                  <a:pt x="7844" y="19455"/>
                </a:moveTo>
                <a:lnTo>
                  <a:pt x="7844" y="21064"/>
                </a:lnTo>
                <a:lnTo>
                  <a:pt x="7844" y="21600"/>
                </a:lnTo>
                <a:lnTo>
                  <a:pt x="7844" y="18996"/>
                </a:lnTo>
                <a:lnTo>
                  <a:pt x="8688" y="18996"/>
                </a:lnTo>
                <a:moveTo>
                  <a:pt x="8688" y="19455"/>
                </a:moveTo>
                <a:lnTo>
                  <a:pt x="8688" y="21064"/>
                </a:lnTo>
                <a:lnTo>
                  <a:pt x="8688" y="21600"/>
                </a:lnTo>
                <a:lnTo>
                  <a:pt x="8688" y="18996"/>
                </a:lnTo>
                <a:lnTo>
                  <a:pt x="9473" y="18996"/>
                </a:lnTo>
                <a:moveTo>
                  <a:pt x="9473" y="19455"/>
                </a:moveTo>
                <a:lnTo>
                  <a:pt x="9473" y="21064"/>
                </a:lnTo>
                <a:lnTo>
                  <a:pt x="9473" y="21600"/>
                </a:lnTo>
                <a:lnTo>
                  <a:pt x="9473" y="18996"/>
                </a:lnTo>
                <a:lnTo>
                  <a:pt x="10317" y="18996"/>
                </a:lnTo>
                <a:moveTo>
                  <a:pt x="10317" y="19455"/>
                </a:moveTo>
                <a:lnTo>
                  <a:pt x="10317" y="21064"/>
                </a:lnTo>
                <a:lnTo>
                  <a:pt x="10317" y="21600"/>
                </a:lnTo>
                <a:lnTo>
                  <a:pt x="10317" y="18996"/>
                </a:lnTo>
                <a:lnTo>
                  <a:pt x="11102" y="18996"/>
                </a:lnTo>
                <a:moveTo>
                  <a:pt x="11102" y="19455"/>
                </a:moveTo>
                <a:lnTo>
                  <a:pt x="11102" y="21064"/>
                </a:lnTo>
                <a:lnTo>
                  <a:pt x="11102" y="21600"/>
                </a:lnTo>
                <a:lnTo>
                  <a:pt x="11102" y="18996"/>
                </a:lnTo>
                <a:lnTo>
                  <a:pt x="11946" y="18996"/>
                </a:lnTo>
                <a:moveTo>
                  <a:pt x="11946" y="21064"/>
                </a:moveTo>
                <a:lnTo>
                  <a:pt x="11946" y="21600"/>
                </a:lnTo>
                <a:lnTo>
                  <a:pt x="11946" y="18996"/>
                </a:lnTo>
                <a:lnTo>
                  <a:pt x="12731" y="18996"/>
                </a:lnTo>
                <a:lnTo>
                  <a:pt x="12731" y="19455"/>
                </a:lnTo>
                <a:moveTo>
                  <a:pt x="12731" y="21064"/>
                </a:moveTo>
                <a:lnTo>
                  <a:pt x="12731" y="21600"/>
                </a:lnTo>
                <a:lnTo>
                  <a:pt x="12731" y="18996"/>
                </a:lnTo>
                <a:lnTo>
                  <a:pt x="13515" y="18996"/>
                </a:lnTo>
                <a:lnTo>
                  <a:pt x="13515" y="19455"/>
                </a:lnTo>
                <a:moveTo>
                  <a:pt x="13515" y="21064"/>
                </a:moveTo>
                <a:lnTo>
                  <a:pt x="13515" y="21600"/>
                </a:lnTo>
                <a:lnTo>
                  <a:pt x="13515" y="18996"/>
                </a:lnTo>
                <a:lnTo>
                  <a:pt x="14360" y="18996"/>
                </a:lnTo>
                <a:lnTo>
                  <a:pt x="14360" y="19455"/>
                </a:lnTo>
                <a:moveTo>
                  <a:pt x="14360" y="21064"/>
                </a:moveTo>
                <a:lnTo>
                  <a:pt x="14360" y="21600"/>
                </a:lnTo>
                <a:lnTo>
                  <a:pt x="14360" y="18996"/>
                </a:lnTo>
                <a:lnTo>
                  <a:pt x="15144" y="18996"/>
                </a:lnTo>
                <a:lnTo>
                  <a:pt x="15144" y="19455"/>
                </a:lnTo>
                <a:moveTo>
                  <a:pt x="15144" y="21064"/>
                </a:moveTo>
                <a:lnTo>
                  <a:pt x="15144" y="21600"/>
                </a:lnTo>
                <a:lnTo>
                  <a:pt x="15144" y="18996"/>
                </a:lnTo>
                <a:lnTo>
                  <a:pt x="15989" y="18996"/>
                </a:lnTo>
                <a:lnTo>
                  <a:pt x="15989" y="19455"/>
                </a:lnTo>
                <a:moveTo>
                  <a:pt x="15989" y="21064"/>
                </a:moveTo>
                <a:lnTo>
                  <a:pt x="15989" y="21600"/>
                </a:lnTo>
                <a:lnTo>
                  <a:pt x="15989" y="18996"/>
                </a:lnTo>
                <a:lnTo>
                  <a:pt x="16773" y="18996"/>
                </a:lnTo>
                <a:lnTo>
                  <a:pt x="16773" y="19455"/>
                </a:lnTo>
                <a:moveTo>
                  <a:pt x="16773" y="21600"/>
                </a:moveTo>
                <a:lnTo>
                  <a:pt x="16773" y="18996"/>
                </a:lnTo>
                <a:lnTo>
                  <a:pt x="17558" y="18996"/>
                </a:lnTo>
                <a:lnTo>
                  <a:pt x="17558" y="19455"/>
                </a:lnTo>
                <a:lnTo>
                  <a:pt x="17558" y="21064"/>
                </a:lnTo>
                <a:moveTo>
                  <a:pt x="17558" y="21600"/>
                </a:moveTo>
                <a:lnTo>
                  <a:pt x="17558" y="18996"/>
                </a:lnTo>
                <a:lnTo>
                  <a:pt x="18402" y="18996"/>
                </a:lnTo>
                <a:lnTo>
                  <a:pt x="18402" y="19455"/>
                </a:lnTo>
                <a:lnTo>
                  <a:pt x="18402" y="21064"/>
                </a:lnTo>
                <a:moveTo>
                  <a:pt x="18402" y="21600"/>
                </a:moveTo>
                <a:lnTo>
                  <a:pt x="18402" y="18996"/>
                </a:lnTo>
                <a:lnTo>
                  <a:pt x="19187" y="18996"/>
                </a:lnTo>
                <a:lnTo>
                  <a:pt x="19187" y="19455"/>
                </a:lnTo>
                <a:lnTo>
                  <a:pt x="19187" y="21064"/>
                </a:lnTo>
                <a:moveTo>
                  <a:pt x="19187" y="21600"/>
                </a:moveTo>
                <a:lnTo>
                  <a:pt x="19187" y="18996"/>
                </a:lnTo>
                <a:lnTo>
                  <a:pt x="20031" y="18996"/>
                </a:lnTo>
                <a:lnTo>
                  <a:pt x="20031" y="19455"/>
                </a:lnTo>
                <a:lnTo>
                  <a:pt x="20031" y="21064"/>
                </a:lnTo>
                <a:moveTo>
                  <a:pt x="20031" y="21600"/>
                </a:moveTo>
                <a:lnTo>
                  <a:pt x="20031" y="18996"/>
                </a:lnTo>
                <a:lnTo>
                  <a:pt x="20816" y="18996"/>
                </a:lnTo>
                <a:lnTo>
                  <a:pt x="20816" y="19455"/>
                </a:lnTo>
                <a:lnTo>
                  <a:pt x="20816" y="21064"/>
                </a:lnTo>
                <a:lnTo>
                  <a:pt x="20816" y="21600"/>
                </a:lnTo>
                <a:moveTo>
                  <a:pt x="19488" y="11872"/>
                </a:moveTo>
                <a:lnTo>
                  <a:pt x="20031" y="11872"/>
                </a:lnTo>
                <a:lnTo>
                  <a:pt x="20031" y="12332"/>
                </a:lnTo>
                <a:lnTo>
                  <a:pt x="19488" y="12332"/>
                </a:lnTo>
                <a:lnTo>
                  <a:pt x="19488" y="11872"/>
                </a:lnTo>
                <a:moveTo>
                  <a:pt x="20454" y="11872"/>
                </a:moveTo>
                <a:lnTo>
                  <a:pt x="21057" y="11872"/>
                </a:lnTo>
                <a:lnTo>
                  <a:pt x="21057" y="12332"/>
                </a:lnTo>
                <a:lnTo>
                  <a:pt x="20454" y="12332"/>
                </a:lnTo>
                <a:lnTo>
                  <a:pt x="20454" y="11872"/>
                </a:lnTo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63" name="scanner2"/>
          <p:cNvSpPr>
            <a:spLocks noEditPoints="1" noChangeArrowheads="1"/>
          </p:cNvSpPr>
          <p:nvPr/>
        </p:nvSpPr>
        <p:spPr bwMode="auto">
          <a:xfrm rot="21444838">
            <a:off x="937544" y="3731417"/>
            <a:ext cx="747971" cy="410595"/>
          </a:xfrm>
          <a:custGeom>
            <a:avLst/>
            <a:gdLst>
              <a:gd name="T0" fmla="*/ 20454 w 21600"/>
              <a:gd name="T1" fmla="*/ 0 h 21600"/>
              <a:gd name="T2" fmla="*/ 10800 w 21600"/>
              <a:gd name="T3" fmla="*/ 21600 h 21600"/>
              <a:gd name="T4" fmla="*/ 0 w 21600"/>
              <a:gd name="T5" fmla="*/ 14936 h 21600"/>
              <a:gd name="T6" fmla="*/ 21600 w 21600"/>
              <a:gd name="T7" fmla="*/ 14936 h 21600"/>
              <a:gd name="T8" fmla="*/ 21600 w 21600"/>
              <a:gd name="T9" fmla="*/ 21600 h 21600"/>
              <a:gd name="T10" fmla="*/ 21600 w 21600"/>
              <a:gd name="T11" fmla="*/ 11183 h 21600"/>
              <a:gd name="T12" fmla="*/ 2353 w 21600"/>
              <a:gd name="T13" fmla="*/ 21600 h 21600"/>
              <a:gd name="T14" fmla="*/ 701 w 21600"/>
              <a:gd name="T15" fmla="*/ 22432 h 21600"/>
              <a:gd name="T16" fmla="*/ 20997 w 21600"/>
              <a:gd name="T17" fmla="*/ 298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21600" y="11183"/>
                </a:moveTo>
                <a:lnTo>
                  <a:pt x="21600" y="14017"/>
                </a:lnTo>
                <a:lnTo>
                  <a:pt x="21600" y="21600"/>
                </a:lnTo>
                <a:lnTo>
                  <a:pt x="10800" y="21600"/>
                </a:lnTo>
                <a:lnTo>
                  <a:pt x="2353" y="21600"/>
                </a:lnTo>
                <a:lnTo>
                  <a:pt x="2353" y="18996"/>
                </a:lnTo>
                <a:lnTo>
                  <a:pt x="1991" y="18919"/>
                </a:lnTo>
                <a:lnTo>
                  <a:pt x="1689" y="18766"/>
                </a:lnTo>
                <a:lnTo>
                  <a:pt x="1388" y="18536"/>
                </a:lnTo>
                <a:lnTo>
                  <a:pt x="1086" y="18230"/>
                </a:lnTo>
                <a:lnTo>
                  <a:pt x="905" y="18000"/>
                </a:lnTo>
                <a:lnTo>
                  <a:pt x="664" y="17617"/>
                </a:lnTo>
                <a:lnTo>
                  <a:pt x="483" y="17387"/>
                </a:lnTo>
                <a:lnTo>
                  <a:pt x="362" y="17004"/>
                </a:lnTo>
                <a:lnTo>
                  <a:pt x="302" y="16621"/>
                </a:lnTo>
                <a:lnTo>
                  <a:pt x="181" y="16315"/>
                </a:lnTo>
                <a:lnTo>
                  <a:pt x="121" y="15932"/>
                </a:lnTo>
                <a:lnTo>
                  <a:pt x="60" y="15626"/>
                </a:lnTo>
                <a:lnTo>
                  <a:pt x="0" y="15243"/>
                </a:lnTo>
                <a:lnTo>
                  <a:pt x="0" y="14936"/>
                </a:lnTo>
                <a:lnTo>
                  <a:pt x="0" y="14630"/>
                </a:lnTo>
                <a:lnTo>
                  <a:pt x="60" y="14323"/>
                </a:lnTo>
                <a:lnTo>
                  <a:pt x="121" y="13787"/>
                </a:lnTo>
                <a:lnTo>
                  <a:pt x="302" y="13251"/>
                </a:lnTo>
                <a:lnTo>
                  <a:pt x="483" y="12715"/>
                </a:lnTo>
                <a:lnTo>
                  <a:pt x="724" y="12255"/>
                </a:lnTo>
                <a:lnTo>
                  <a:pt x="1026" y="11719"/>
                </a:lnTo>
                <a:lnTo>
                  <a:pt x="1327" y="11336"/>
                </a:lnTo>
                <a:lnTo>
                  <a:pt x="1508" y="11183"/>
                </a:lnTo>
                <a:lnTo>
                  <a:pt x="1750" y="11030"/>
                </a:lnTo>
                <a:lnTo>
                  <a:pt x="1931" y="10877"/>
                </a:lnTo>
                <a:lnTo>
                  <a:pt x="2172" y="10800"/>
                </a:lnTo>
                <a:lnTo>
                  <a:pt x="4646" y="10800"/>
                </a:lnTo>
                <a:lnTo>
                  <a:pt x="10800" y="6587"/>
                </a:lnTo>
                <a:lnTo>
                  <a:pt x="20454" y="0"/>
                </a:lnTo>
                <a:lnTo>
                  <a:pt x="20755" y="1226"/>
                </a:lnTo>
                <a:lnTo>
                  <a:pt x="6034" y="11183"/>
                </a:lnTo>
                <a:lnTo>
                  <a:pt x="21600" y="11183"/>
                </a:lnTo>
                <a:close/>
              </a:path>
              <a:path w="21600" h="21600" extrusionOk="0">
                <a:moveTo>
                  <a:pt x="2353" y="18996"/>
                </a:moveTo>
                <a:lnTo>
                  <a:pt x="5551" y="18996"/>
                </a:lnTo>
                <a:lnTo>
                  <a:pt x="17618" y="18996"/>
                </a:lnTo>
                <a:lnTo>
                  <a:pt x="21600" y="18996"/>
                </a:lnTo>
                <a:lnTo>
                  <a:pt x="2353" y="18996"/>
                </a:lnTo>
                <a:moveTo>
                  <a:pt x="3017" y="18996"/>
                </a:moveTo>
                <a:lnTo>
                  <a:pt x="3017" y="19455"/>
                </a:lnTo>
                <a:lnTo>
                  <a:pt x="3017" y="21064"/>
                </a:lnTo>
                <a:lnTo>
                  <a:pt x="3017" y="21600"/>
                </a:lnTo>
                <a:lnTo>
                  <a:pt x="3017" y="18996"/>
                </a:lnTo>
                <a:moveTo>
                  <a:pt x="3861" y="18996"/>
                </a:moveTo>
                <a:lnTo>
                  <a:pt x="3861" y="19455"/>
                </a:lnTo>
                <a:lnTo>
                  <a:pt x="3861" y="21064"/>
                </a:lnTo>
                <a:lnTo>
                  <a:pt x="3861" y="21600"/>
                </a:lnTo>
                <a:lnTo>
                  <a:pt x="3861" y="18996"/>
                </a:lnTo>
                <a:moveTo>
                  <a:pt x="4646" y="18996"/>
                </a:moveTo>
                <a:lnTo>
                  <a:pt x="4646" y="19455"/>
                </a:lnTo>
                <a:lnTo>
                  <a:pt x="4646" y="21064"/>
                </a:lnTo>
                <a:lnTo>
                  <a:pt x="4646" y="21600"/>
                </a:lnTo>
                <a:lnTo>
                  <a:pt x="4646" y="18996"/>
                </a:lnTo>
                <a:moveTo>
                  <a:pt x="5430" y="18996"/>
                </a:moveTo>
                <a:lnTo>
                  <a:pt x="5430" y="19455"/>
                </a:lnTo>
                <a:lnTo>
                  <a:pt x="5430" y="21064"/>
                </a:lnTo>
                <a:lnTo>
                  <a:pt x="5430" y="21600"/>
                </a:lnTo>
                <a:lnTo>
                  <a:pt x="5430" y="18996"/>
                </a:lnTo>
                <a:moveTo>
                  <a:pt x="6275" y="18996"/>
                </a:moveTo>
                <a:lnTo>
                  <a:pt x="6275" y="19455"/>
                </a:lnTo>
                <a:lnTo>
                  <a:pt x="6275" y="21064"/>
                </a:lnTo>
                <a:lnTo>
                  <a:pt x="6275" y="21600"/>
                </a:lnTo>
                <a:lnTo>
                  <a:pt x="6275" y="18996"/>
                </a:lnTo>
                <a:moveTo>
                  <a:pt x="7059" y="19455"/>
                </a:moveTo>
                <a:lnTo>
                  <a:pt x="7059" y="21064"/>
                </a:lnTo>
                <a:lnTo>
                  <a:pt x="7059" y="21600"/>
                </a:lnTo>
                <a:lnTo>
                  <a:pt x="7059" y="18996"/>
                </a:lnTo>
                <a:lnTo>
                  <a:pt x="7844" y="18996"/>
                </a:lnTo>
                <a:moveTo>
                  <a:pt x="7844" y="19455"/>
                </a:moveTo>
                <a:lnTo>
                  <a:pt x="7844" y="21064"/>
                </a:lnTo>
                <a:lnTo>
                  <a:pt x="7844" y="21600"/>
                </a:lnTo>
                <a:lnTo>
                  <a:pt x="7844" y="18996"/>
                </a:lnTo>
                <a:lnTo>
                  <a:pt x="8688" y="18996"/>
                </a:lnTo>
                <a:moveTo>
                  <a:pt x="8688" y="19455"/>
                </a:moveTo>
                <a:lnTo>
                  <a:pt x="8688" y="21064"/>
                </a:lnTo>
                <a:lnTo>
                  <a:pt x="8688" y="21600"/>
                </a:lnTo>
                <a:lnTo>
                  <a:pt x="8688" y="18996"/>
                </a:lnTo>
                <a:lnTo>
                  <a:pt x="9473" y="18996"/>
                </a:lnTo>
                <a:moveTo>
                  <a:pt x="9473" y="19455"/>
                </a:moveTo>
                <a:lnTo>
                  <a:pt x="9473" y="21064"/>
                </a:lnTo>
                <a:lnTo>
                  <a:pt x="9473" y="21600"/>
                </a:lnTo>
                <a:lnTo>
                  <a:pt x="9473" y="18996"/>
                </a:lnTo>
                <a:lnTo>
                  <a:pt x="10317" y="18996"/>
                </a:lnTo>
                <a:moveTo>
                  <a:pt x="10317" y="19455"/>
                </a:moveTo>
                <a:lnTo>
                  <a:pt x="10317" y="21064"/>
                </a:lnTo>
                <a:lnTo>
                  <a:pt x="10317" y="21600"/>
                </a:lnTo>
                <a:lnTo>
                  <a:pt x="10317" y="18996"/>
                </a:lnTo>
                <a:lnTo>
                  <a:pt x="11102" y="18996"/>
                </a:lnTo>
                <a:moveTo>
                  <a:pt x="11102" y="19455"/>
                </a:moveTo>
                <a:lnTo>
                  <a:pt x="11102" y="21064"/>
                </a:lnTo>
                <a:lnTo>
                  <a:pt x="11102" y="21600"/>
                </a:lnTo>
                <a:lnTo>
                  <a:pt x="11102" y="18996"/>
                </a:lnTo>
                <a:lnTo>
                  <a:pt x="11946" y="18996"/>
                </a:lnTo>
                <a:moveTo>
                  <a:pt x="11946" y="21064"/>
                </a:moveTo>
                <a:lnTo>
                  <a:pt x="11946" y="21600"/>
                </a:lnTo>
                <a:lnTo>
                  <a:pt x="11946" y="18996"/>
                </a:lnTo>
                <a:lnTo>
                  <a:pt x="12731" y="18996"/>
                </a:lnTo>
                <a:lnTo>
                  <a:pt x="12731" y="19455"/>
                </a:lnTo>
                <a:moveTo>
                  <a:pt x="12731" y="21064"/>
                </a:moveTo>
                <a:lnTo>
                  <a:pt x="12731" y="21600"/>
                </a:lnTo>
                <a:lnTo>
                  <a:pt x="12731" y="18996"/>
                </a:lnTo>
                <a:lnTo>
                  <a:pt x="13515" y="18996"/>
                </a:lnTo>
                <a:lnTo>
                  <a:pt x="13515" y="19455"/>
                </a:lnTo>
                <a:moveTo>
                  <a:pt x="13515" y="21064"/>
                </a:moveTo>
                <a:lnTo>
                  <a:pt x="13515" y="21600"/>
                </a:lnTo>
                <a:lnTo>
                  <a:pt x="13515" y="18996"/>
                </a:lnTo>
                <a:lnTo>
                  <a:pt x="14360" y="18996"/>
                </a:lnTo>
                <a:lnTo>
                  <a:pt x="14360" y="19455"/>
                </a:lnTo>
                <a:moveTo>
                  <a:pt x="14360" y="21064"/>
                </a:moveTo>
                <a:lnTo>
                  <a:pt x="14360" y="21600"/>
                </a:lnTo>
                <a:lnTo>
                  <a:pt x="14360" y="18996"/>
                </a:lnTo>
                <a:lnTo>
                  <a:pt x="15144" y="18996"/>
                </a:lnTo>
                <a:lnTo>
                  <a:pt x="15144" y="19455"/>
                </a:lnTo>
                <a:moveTo>
                  <a:pt x="15144" y="21064"/>
                </a:moveTo>
                <a:lnTo>
                  <a:pt x="15144" y="21600"/>
                </a:lnTo>
                <a:lnTo>
                  <a:pt x="15144" y="18996"/>
                </a:lnTo>
                <a:lnTo>
                  <a:pt x="15989" y="18996"/>
                </a:lnTo>
                <a:lnTo>
                  <a:pt x="15989" y="19455"/>
                </a:lnTo>
                <a:moveTo>
                  <a:pt x="15989" y="21064"/>
                </a:moveTo>
                <a:lnTo>
                  <a:pt x="15989" y="21600"/>
                </a:lnTo>
                <a:lnTo>
                  <a:pt x="15989" y="18996"/>
                </a:lnTo>
                <a:lnTo>
                  <a:pt x="16773" y="18996"/>
                </a:lnTo>
                <a:lnTo>
                  <a:pt x="16773" y="19455"/>
                </a:lnTo>
                <a:moveTo>
                  <a:pt x="16773" y="21600"/>
                </a:moveTo>
                <a:lnTo>
                  <a:pt x="16773" y="18996"/>
                </a:lnTo>
                <a:lnTo>
                  <a:pt x="17558" y="18996"/>
                </a:lnTo>
                <a:lnTo>
                  <a:pt x="17558" y="19455"/>
                </a:lnTo>
                <a:lnTo>
                  <a:pt x="17558" y="21064"/>
                </a:lnTo>
                <a:moveTo>
                  <a:pt x="17558" y="21600"/>
                </a:moveTo>
                <a:lnTo>
                  <a:pt x="17558" y="18996"/>
                </a:lnTo>
                <a:lnTo>
                  <a:pt x="18402" y="18996"/>
                </a:lnTo>
                <a:lnTo>
                  <a:pt x="18402" y="19455"/>
                </a:lnTo>
                <a:lnTo>
                  <a:pt x="18402" y="21064"/>
                </a:lnTo>
                <a:moveTo>
                  <a:pt x="18402" y="21600"/>
                </a:moveTo>
                <a:lnTo>
                  <a:pt x="18402" y="18996"/>
                </a:lnTo>
                <a:lnTo>
                  <a:pt x="19187" y="18996"/>
                </a:lnTo>
                <a:lnTo>
                  <a:pt x="19187" y="19455"/>
                </a:lnTo>
                <a:lnTo>
                  <a:pt x="19187" y="21064"/>
                </a:lnTo>
                <a:moveTo>
                  <a:pt x="19187" y="21600"/>
                </a:moveTo>
                <a:lnTo>
                  <a:pt x="19187" y="18996"/>
                </a:lnTo>
                <a:lnTo>
                  <a:pt x="20031" y="18996"/>
                </a:lnTo>
                <a:lnTo>
                  <a:pt x="20031" y="19455"/>
                </a:lnTo>
                <a:lnTo>
                  <a:pt x="20031" y="21064"/>
                </a:lnTo>
                <a:moveTo>
                  <a:pt x="20031" y="21600"/>
                </a:moveTo>
                <a:lnTo>
                  <a:pt x="20031" y="18996"/>
                </a:lnTo>
                <a:lnTo>
                  <a:pt x="20816" y="18996"/>
                </a:lnTo>
                <a:lnTo>
                  <a:pt x="20816" y="19455"/>
                </a:lnTo>
                <a:lnTo>
                  <a:pt x="20816" y="21064"/>
                </a:lnTo>
                <a:lnTo>
                  <a:pt x="20816" y="21600"/>
                </a:lnTo>
                <a:moveTo>
                  <a:pt x="19488" y="11872"/>
                </a:moveTo>
                <a:lnTo>
                  <a:pt x="20031" y="11872"/>
                </a:lnTo>
                <a:lnTo>
                  <a:pt x="20031" y="12332"/>
                </a:lnTo>
                <a:lnTo>
                  <a:pt x="19488" y="12332"/>
                </a:lnTo>
                <a:lnTo>
                  <a:pt x="19488" y="11872"/>
                </a:lnTo>
                <a:moveTo>
                  <a:pt x="20454" y="11872"/>
                </a:moveTo>
                <a:lnTo>
                  <a:pt x="21057" y="11872"/>
                </a:lnTo>
                <a:lnTo>
                  <a:pt x="21057" y="12332"/>
                </a:lnTo>
                <a:lnTo>
                  <a:pt x="20454" y="12332"/>
                </a:lnTo>
                <a:lnTo>
                  <a:pt x="20454" y="11872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64" name="server"/>
          <p:cNvSpPr>
            <a:spLocks noEditPoints="1" noChangeArrowheads="1"/>
          </p:cNvSpPr>
          <p:nvPr/>
        </p:nvSpPr>
        <p:spPr bwMode="auto">
          <a:xfrm>
            <a:off x="7643834" y="3000372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2Right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65" name="server"/>
          <p:cNvSpPr>
            <a:spLocks noEditPoints="1" noChangeArrowheads="1"/>
          </p:cNvSpPr>
          <p:nvPr/>
        </p:nvSpPr>
        <p:spPr bwMode="auto">
          <a:xfrm>
            <a:off x="642910" y="4786322"/>
            <a:ext cx="1428760" cy="121444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cxnSp>
        <p:nvCxnSpPr>
          <p:cNvPr id="36" name="35 Forma"/>
          <p:cNvCxnSpPr>
            <a:stCxn id="2065" idx="1"/>
          </p:cNvCxnSpPr>
          <p:nvPr/>
        </p:nvCxnSpPr>
        <p:spPr>
          <a:xfrm flipV="1">
            <a:off x="1357290" y="3786190"/>
            <a:ext cx="357190" cy="1000132"/>
          </a:xfrm>
          <a:prstGeom prst="bentConnector4">
            <a:avLst>
              <a:gd name="adj1" fmla="val 64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angular"/>
          <p:cNvCxnSpPr/>
          <p:nvPr/>
        </p:nvCxnSpPr>
        <p:spPr>
          <a:xfrm rot="10800000" flipV="1">
            <a:off x="8001024" y="3786190"/>
            <a:ext cx="571504" cy="35719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rgbClr val="FFCC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hrysanthem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928802"/>
            <a:ext cx="3643338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4071934" y="435769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Crisantemo</a:t>
            </a:r>
            <a:endParaRPr lang="es-P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</Words>
  <Application>Microsoft Office PowerPoint</Application>
  <PresentationFormat>Presentación en pantalla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CEBARAN</dc:creator>
  <cp:lastModifiedBy>CEBARAN</cp:lastModifiedBy>
  <cp:revision>7</cp:revision>
  <dcterms:created xsi:type="dcterms:W3CDTF">2016-06-25T16:15:49Z</dcterms:created>
  <dcterms:modified xsi:type="dcterms:W3CDTF">2016-06-25T17:42:39Z</dcterms:modified>
</cp:coreProperties>
</file>